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c0577951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c0577951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c0577951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c0577951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cbb8a1b0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cbb8a1b0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cbb8a1b0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cbb8a1b0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bee0416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bee0416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5cf65bab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5cf65bab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5cbb8a1b0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5cbb8a1b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bee0416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bee0416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ee0416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ee0416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ee0416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bee0416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bee0416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bee0416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fc5a12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bfc5a12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cbb8a1b0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5cbb8a1b0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cbb8a1b0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cbb8a1b0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Composite Health Care System Overhaul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466625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Elysha A., Alexandra Godown,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M., &amp; David R.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231150" y="3058925"/>
            <a:ext cx="26817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Database Management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Database → Drug </a:t>
            </a:r>
            <a:r>
              <a:rPr lang="en">
                <a:solidFill>
                  <a:schemeClr val="accent5"/>
                </a:solidFill>
              </a:rPr>
              <a:t>Schedule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54475"/>
            <a:ext cx="8839202" cy="1311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Database → </a:t>
            </a:r>
            <a:r>
              <a:rPr lang="en">
                <a:solidFill>
                  <a:schemeClr val="accent5"/>
                </a:solidFill>
              </a:rPr>
              <a:t>Patient</a:t>
            </a:r>
            <a:r>
              <a:rPr lang="en">
                <a:solidFill>
                  <a:schemeClr val="accent5"/>
                </a:solidFill>
              </a:rPr>
              <a:t> 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55875"/>
            <a:ext cx="8839202" cy="2798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Database → Pharmacy  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675" y="1526650"/>
            <a:ext cx="8561425" cy="33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Database</a:t>
            </a:r>
            <a:r>
              <a:rPr lang="en">
                <a:solidFill>
                  <a:schemeClr val="accent5"/>
                </a:solidFill>
              </a:rPr>
              <a:t> → Prescription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096" y="1373630"/>
            <a:ext cx="8839199" cy="2790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41975" y="205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ER Diagram  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63" y="1020975"/>
            <a:ext cx="7801223" cy="39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87900" y="1989749"/>
            <a:ext cx="8368200" cy="1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0">
                <a:highlight>
                  <a:schemeClr val="accent5"/>
                </a:highlight>
                <a:latin typeface="Roboto Slab"/>
                <a:ea typeface="Roboto Slab"/>
                <a:cs typeface="Roboto Slab"/>
                <a:sym typeface="Roboto Slab"/>
              </a:rPr>
              <a:t>Questions?</a:t>
            </a:r>
            <a:endParaRPr sz="6000">
              <a:highlight>
                <a:schemeClr val="accent5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6" name="Google Shape;156;p27"/>
          <p:cNvSpPr/>
          <p:nvPr/>
        </p:nvSpPr>
        <p:spPr>
          <a:xfrm>
            <a:off x="387900" y="1054625"/>
            <a:ext cx="622500" cy="46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What is CHCS?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87900" y="15746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 medical database for patients using the Military Health Care system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○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organize &amp; analyze health records to improve healthcare outcomes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2" marL="1371600" marR="76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■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deals with the resources, devices and methods to utilize acquisition, storage, retrieval, and use of information in health and medicine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199975" y="1661201"/>
            <a:ext cx="3606900" cy="2155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What is CHCS?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056375" y="1492775"/>
            <a:ext cx="4911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76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Keep a historical record of health care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marR="76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Check a patient's eligibility for medical appointments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Reduce the risk of illegible orders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 Slab"/>
              <a:buChar char="●"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Perform drug interaction and appropriateness checks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0" l="8778" r="14221" t="0"/>
          <a:stretch/>
        </p:blipFill>
        <p:spPr>
          <a:xfrm>
            <a:off x="352375" y="1806275"/>
            <a:ext cx="3607000" cy="21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4965550" y="1241525"/>
            <a:ext cx="3215400" cy="19092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Target Market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43325" y="3552875"/>
            <a:ext cx="8368200" cy="16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FFFFF"/>
                </a:solidFill>
                <a:highlight>
                  <a:schemeClr val="accent5"/>
                </a:highlight>
                <a:latin typeface="Roboto Slab"/>
                <a:ea typeface="Roboto Slab"/>
                <a:cs typeface="Roboto Slab"/>
                <a:sym typeface="Roboto Slab"/>
              </a:rPr>
              <a:t>CHCS supports 63 military hospitals, almost 800 military clinics, 77,000 active users, 134,000 daily encounters, and 9.4 million beneficiaries with clinical data.</a:t>
            </a:r>
            <a:endParaRPr sz="2000">
              <a:solidFill>
                <a:srgbClr val="FFFFFF"/>
              </a:solidFill>
              <a:highlight>
                <a:schemeClr val="accent5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150" y="1393925"/>
            <a:ext cx="3215400" cy="19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628100" y="1460825"/>
            <a:ext cx="38316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Slab"/>
              <a:buChar char="●"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Those within the military</a:t>
            </a:r>
            <a:endParaRPr sz="2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Slab"/>
              <a:buChar char="○"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Seeking medical attention</a:t>
            </a:r>
            <a:endParaRPr sz="2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Slab"/>
              <a:buChar char="■"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Appointment</a:t>
            </a: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2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Slab"/>
              <a:buChar char="■"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Medication </a:t>
            </a:r>
            <a:endParaRPr sz="2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345600" y="1727600"/>
            <a:ext cx="3929700" cy="21408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Business Problems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724400" y="1193288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Duplicate entries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Slow and Clunky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Hard to work with and update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Lack of: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customizable reporting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transparency </a:t>
            </a:r>
            <a:endParaRPr sz="240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75" y="1932050"/>
            <a:ext cx="3948174" cy="2210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Our Solution to Interface Issues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87900" y="14449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CHCS does not have a modern </a:t>
            </a:r>
            <a:r>
              <a:rPr lang="en" sz="2000">
                <a:solidFill>
                  <a:srgbClr val="FFFFFF"/>
                </a:solidFill>
                <a:highlight>
                  <a:schemeClr val="accent5"/>
                </a:highlight>
                <a:latin typeface="Roboto Slab"/>
                <a:ea typeface="Roboto Slab"/>
                <a:cs typeface="Roboto Slab"/>
                <a:sym typeface="Roboto Slab"/>
              </a:rPr>
              <a:t>graphical user interface</a:t>
            </a:r>
            <a:endParaRPr sz="2000">
              <a:solidFill>
                <a:srgbClr val="FFFFFF"/>
              </a:solidFill>
              <a:highlight>
                <a:schemeClr val="accent5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○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 visual way of interacting with a computer 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■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windows, icons, and menus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used by most modern operating systems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We need an updated system that is more efficient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○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quickly pull patient information 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○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experience </a:t>
            </a:r>
            <a:r>
              <a:rPr lang="en" sz="2000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minimal error</a:t>
            </a: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in the data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■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dangerous for their patients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lang="en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incorrect treatments = new health issues</a:t>
            </a: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Database → Doctor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725"/>
            <a:ext cx="8839200" cy="279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Database → Drug  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0" y="1433225"/>
            <a:ext cx="7532600" cy="33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Database</a:t>
            </a:r>
            <a:r>
              <a:rPr lang="en">
                <a:solidFill>
                  <a:schemeClr val="accent5"/>
                </a:solidFill>
              </a:rPr>
              <a:t> → Drug Class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18925"/>
            <a:ext cx="8839200" cy="208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